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3"/>
    <p:restoredTop sz="95714"/>
  </p:normalViewPr>
  <p:slideViewPr>
    <p:cSldViewPr snapToGrid="0" snapToObjects="1">
      <p:cViewPr varScale="1">
        <p:scale>
          <a:sx n="196" d="100"/>
          <a:sy n="196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13:36:05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1 587 24575,'1'-8'0,"0"2"0,1-2 0,5-3 0,0-1 0,1 0 0,0-1 0,-3 5 0,-1 0 0,5-5 0,4-2 0,5-5 0,3-1 0,0 4 0,3-1 0,2-1 0,2-2 0,-1 2 0,5-2 0,4 0 0,17-4 0,12-5 0,6 1 0,8 0 0,14 2 0,-32 13 0,5 1 0,18-2 0,6 2-254,-20 3 1,4 1 0,1 0 253,4-1 0,1 1 0,2 0 0,4 1 0,1 1 0,-1 0 0,-2 1 0,-1 1 0,3 1-599,11 0 0,3 2 0,2 1 599,-15 1 0,2 1 0,1 1 0,2 1-467,-13 0 1,1 0 0,2 1-1,0 1 1,1 0 466,6 2 0,2 0 0,0 0 0,0 2 0,0 0 0,-2 1 0,-1 1 0,1 1 0,-1 0 0,0 0 0,-3 1 0,1 0 0,-1 0 0,0 1 0,-2 0 0,17 3 0,-2 1 0,0 1 0,-1-1-347,-6 1 0,0 0 0,-1 1 0,-1 0 347,-5-1 0,0 1 0,-1 0 0,0 1 0,0 2 0,-1 0 0,1 0 0,0 2 0,1 0 0,1 1 0,0 0 0,0 1 0,0 1 0,1-1 0,0 1 0,-1 0 0,-2 0 0,-1 0 0,-1 1 0,-1-2-26,16 7 1,-2-1-1,-3 0 26,-11-3 0,-2-1 0,-2 1 0,-9-2 0,-2 0 0,-2-1 708,21 13 1,-4-1-709,-10-5 0,-5-1 1162,-16-8 0,-5-2-1162,15 9 0,-37-21 0,-8-3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2T17:37:4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329 352 24575,'0'-10'0,"0"-1"0,0 2 0,0 0 0,0-1 0,0-62 0,0 47 0,0-46 0,0 64 0,0-1 0,0-1 0,0 2 0,0-3 0,0-4 0,0-3 0,0-1 0,0 2 0,0 2 0,0 6 0,0 1 0</inkml:trace>
  <inkml:trace contextRef="#ctx0" brushRef="#br0" timeOffset="2083">294 362 24575,'0'0'0</inkml:trace>
  <inkml:trace contextRef="#ctx0" brushRef="#br0" timeOffset="4634">308 384 24575,'0'0'0</inkml:trace>
  <inkml:trace contextRef="#ctx0" brushRef="#br0" timeOffset="8920">317 389 24575,'-7'-2'0,"1"0"0,1 2 0,-1 0 0,-1 0 0,-7 0 0,-5 0 0,-4 0 0,1 0 0,6 0 0,3 0 0,1 0 0,-1 0 0,0 0 0,1 0 0,1 0 0,2 0 0,1 0 0,-1 0 0,1 0 0,-2 0 0,-1 0 0,0 0 0,2 0 0,0 0 0,2 0 0,0 0 0,0 0 0,0 0 0,4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2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5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519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133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9028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8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91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0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2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4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0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6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33500-B0CE-AC49-9A77-0FBF6FEA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338055"/>
            <a:ext cx="7766936" cy="1646302"/>
          </a:xfrm>
        </p:spPr>
        <p:txBody>
          <a:bodyPr>
            <a:normAutofit fontScale="90000"/>
          </a:bodyPr>
          <a:lstStyle/>
          <a:p>
            <a:pPr algn="l"/>
            <a:r>
              <a:rPr lang="fr-FR" sz="8000" dirty="0"/>
              <a:t>Présentation de Wakelet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89B4D0-2713-ED43-996B-02C5E8655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68414"/>
            <a:ext cx="7766936" cy="10968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fr-FR" sz="4000" dirty="0"/>
              <a:t>Système de veille</a:t>
            </a:r>
          </a:p>
          <a:p>
            <a:pPr algn="l"/>
            <a:r>
              <a:rPr lang="fr-FR" dirty="0"/>
              <a:t>Par Thierry DE SOUSA – Projet 7 d’intégrateur web 2024</a:t>
            </a:r>
          </a:p>
          <a:p>
            <a:pPr algn="l"/>
            <a:r>
              <a:rPr lang="fr-FR" dirty="0"/>
              <a:t>Lien vers mon outils de veille : https://wakelet.com/collections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6C14F4-D6D3-0747-8BCE-B49FD38E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803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18926-E532-E349-8F09-0487BBFB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68880"/>
            <a:ext cx="8596668" cy="1320800"/>
          </a:xfrm>
        </p:spPr>
        <p:txBody>
          <a:bodyPr/>
          <a:lstStyle/>
          <a:p>
            <a:r>
              <a:rPr lang="fr-FR" dirty="0"/>
              <a:t>Présentation de l’outil de veille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71AB55-C7F5-CB48-A6F1-F00F3C23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389120"/>
            <a:ext cx="8596668" cy="2028760"/>
          </a:xfrm>
        </p:spPr>
        <p:txBody>
          <a:bodyPr>
            <a:normAutofit/>
          </a:bodyPr>
          <a:lstStyle/>
          <a:p>
            <a:r>
              <a:rPr lang="fr-FR" dirty="0"/>
              <a:t>1 – Classement des sources d’informations par catégorie.</a:t>
            </a:r>
          </a:p>
          <a:p>
            <a:r>
              <a:rPr lang="fr-FR" dirty="0"/>
              <a:t>2 – Sélection des sources d’informations.</a:t>
            </a:r>
          </a:p>
          <a:p>
            <a:r>
              <a:rPr lang="fr-FR" dirty="0"/>
              <a:t>3 – Commentaire et diffusion des sources d’informations.</a:t>
            </a:r>
          </a:p>
          <a:p>
            <a:r>
              <a:rPr lang="fr-FR" dirty="0"/>
              <a:t>4 – Conclusion.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1DBB20-1D40-7248-A06E-80C1DD88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638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036CE-1F08-4C43-B445-7E1BBDE8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925" y="575094"/>
            <a:ext cx="6686076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1 - Classement des sources d’informations par catégorie.</a:t>
            </a:r>
            <a:br>
              <a:rPr lang="fr-FR" dirty="0"/>
            </a:br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0DD95B93-5479-914A-9BEB-9776652BA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582" y="4111848"/>
            <a:ext cx="5112893" cy="2518812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F87309-0249-B244-91B6-15BBB14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50807A-1FD5-2144-9389-D84112E8463E}"/>
              </a:ext>
            </a:extLst>
          </p:cNvPr>
          <p:cNvSpPr txBox="1"/>
          <p:nvPr/>
        </p:nvSpPr>
        <p:spPr>
          <a:xfrm>
            <a:off x="677334" y="2498755"/>
            <a:ext cx="8596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Les informations sont classées sous les 3 catégories appelés aussi collections qui sont les suivantes :</a:t>
            </a:r>
          </a:p>
          <a:p>
            <a:r>
              <a:rPr lang="fr-FR" sz="1200" dirty="0"/>
              <a:t> </a:t>
            </a:r>
          </a:p>
          <a:p>
            <a:r>
              <a:rPr lang="fr-FR" sz="1200" dirty="0"/>
              <a:t>	1 - Backend avec 7 items</a:t>
            </a:r>
          </a:p>
          <a:p>
            <a:r>
              <a:rPr lang="fr-FR" sz="1200" dirty="0"/>
              <a:t>	2 – Front End avec 8 items</a:t>
            </a:r>
          </a:p>
          <a:p>
            <a:r>
              <a:rPr lang="fr-FR" sz="1200" dirty="0"/>
              <a:t>	3 – Outils DEV avec 14 items</a:t>
            </a:r>
          </a:p>
          <a:p>
            <a:endParaRPr lang="fr-FR" sz="1200" dirty="0"/>
          </a:p>
          <a:p>
            <a:r>
              <a:rPr lang="fr-FR" sz="1200" dirty="0"/>
              <a:t>On a la possibilité d’intégrer l’image de notre choix et la mise en page pour chaque catégorie.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CD4389-2237-2946-BFF6-F7587F5D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24" y="4111848"/>
            <a:ext cx="5112893" cy="25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66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10407-A82E-0C46-941F-A6413475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31" y="661187"/>
            <a:ext cx="8596668" cy="1320800"/>
          </a:xfrm>
        </p:spPr>
        <p:txBody>
          <a:bodyPr/>
          <a:lstStyle/>
          <a:p>
            <a:r>
              <a:rPr lang="fr-FR" dirty="0"/>
              <a:t>2 - Sélection des sources d’informations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9EBE9-6570-BE48-A2EE-7F6617BCF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– Sélection des sources pour le Backend  sur ces 3 thématiques :</a:t>
            </a:r>
          </a:p>
          <a:p>
            <a:pPr marL="0" indent="0">
              <a:buNone/>
            </a:pPr>
            <a:r>
              <a:rPr lang="fr-FR" dirty="0"/>
              <a:t>         MongoDB	                     Node.JS et npm.                    Auth : Token JWT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B38EB9-205C-7843-A681-117DF515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5" y="3189604"/>
            <a:ext cx="2531039" cy="30066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3EA075-1FAF-0943-8F39-631390579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98" y="3189604"/>
            <a:ext cx="2531039" cy="30072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B960B0-C164-9249-8DC3-EB0B9B4C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62" y="3189604"/>
            <a:ext cx="2531039" cy="30066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67D6F6-E0B1-DE4C-8CC9-2ECB866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7162B8B-B303-AA47-8A05-85CF1DB7BD2C}"/>
              </a:ext>
            </a:extLst>
          </p:cNvPr>
          <p:cNvSpPr txBox="1"/>
          <p:nvPr/>
        </p:nvSpPr>
        <p:spPr>
          <a:xfrm>
            <a:off x="9747115" y="258107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des sources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7A2BB1-3432-F142-8090-E433B7245F52}"/>
              </a:ext>
            </a:extLst>
          </p:cNvPr>
          <p:cNvSpPr txBox="1"/>
          <p:nvPr/>
        </p:nvSpPr>
        <p:spPr>
          <a:xfrm>
            <a:off x="9747114" y="3549491"/>
            <a:ext cx="2084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Youtube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Site officiel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Grafikar</a:t>
            </a:r>
          </a:p>
        </p:txBody>
      </p:sp>
    </p:spTree>
    <p:extLst>
      <p:ext uri="{BB962C8B-B14F-4D97-AF65-F5344CB8AC3E}">
        <p14:creationId xmlns:p14="http://schemas.microsoft.com/office/powerpoint/2010/main" val="423784978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10407-A82E-0C46-941F-A6413475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341" y="659037"/>
            <a:ext cx="8596668" cy="1320800"/>
          </a:xfrm>
        </p:spPr>
        <p:txBody>
          <a:bodyPr/>
          <a:lstStyle/>
          <a:p>
            <a:r>
              <a:rPr lang="fr-FR" dirty="0"/>
              <a:t>2 - Sélection des sources d’informations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9EBE9-6570-BE48-A2EE-7F6617BCF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– Sélection des sources pour le Front End  sur ces 5 thématiques :</a:t>
            </a:r>
          </a:p>
          <a:p>
            <a:pPr marL="0" indent="0">
              <a:buNone/>
            </a:pPr>
            <a:r>
              <a:rPr lang="fr-FR" dirty="0"/>
              <a:t>         Material -Ui</a:t>
            </a:r>
            <a:r>
              <a:rPr lang="fr-FR" b="1" dirty="0"/>
              <a:t> </a:t>
            </a:r>
            <a:r>
              <a:rPr lang="fr-FR" dirty="0"/>
              <a:t> 	                      React.JS                                  jsPDF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51D4FF-92FE-EF46-8747-334443B0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9" y="3189604"/>
            <a:ext cx="2739554" cy="10313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06B8F5-91C7-6A49-8E10-FB4C458DAF3E}"/>
              </a:ext>
            </a:extLst>
          </p:cNvPr>
          <p:cNvSpPr txBox="1"/>
          <p:nvPr/>
        </p:nvSpPr>
        <p:spPr>
          <a:xfrm>
            <a:off x="1405553" y="450825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9DD2EDE-AA59-2A44-B835-84C90811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9" y="5031271"/>
            <a:ext cx="2739554" cy="997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4D10C27-4F99-5F4B-A838-342931E2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718" y="3183497"/>
            <a:ext cx="2472095" cy="33706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445A2DA-E9A7-364B-9DA6-630F2CF62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63" y="3183497"/>
            <a:ext cx="2766798" cy="9896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6BA18E3-D697-5240-B9F7-B8E538C6D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63" y="4877589"/>
            <a:ext cx="2766798" cy="17020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E0B1410-6319-1C42-9AA2-20D14EFB136A}"/>
              </a:ext>
            </a:extLst>
          </p:cNvPr>
          <p:cNvSpPr txBox="1"/>
          <p:nvPr/>
        </p:nvSpPr>
        <p:spPr>
          <a:xfrm>
            <a:off x="7786356" y="4403376"/>
            <a:ext cx="54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CSS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DD17351-840B-7448-8A6A-029FFDB72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B43A59-B3E0-E342-BACB-E0A85278625A}"/>
              </a:ext>
            </a:extLst>
          </p:cNvPr>
          <p:cNvSpPr txBox="1"/>
          <p:nvPr/>
        </p:nvSpPr>
        <p:spPr>
          <a:xfrm>
            <a:off x="9597956" y="258232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des sources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C4F1FF-94AC-F347-B16B-2A6511A5C6C8}"/>
              </a:ext>
            </a:extLst>
          </p:cNvPr>
          <p:cNvSpPr txBox="1"/>
          <p:nvPr/>
        </p:nvSpPr>
        <p:spPr>
          <a:xfrm>
            <a:off x="9597956" y="3554150"/>
            <a:ext cx="25356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Youtube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Site officiel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Grafikar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Documentations officielles</a:t>
            </a:r>
          </a:p>
        </p:txBody>
      </p:sp>
    </p:spTree>
    <p:extLst>
      <p:ext uri="{BB962C8B-B14F-4D97-AF65-F5344CB8AC3E}">
        <p14:creationId xmlns:p14="http://schemas.microsoft.com/office/powerpoint/2010/main" val="39285979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10407-A82E-0C46-941F-A6413475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341" y="659037"/>
            <a:ext cx="8596668" cy="1320800"/>
          </a:xfrm>
        </p:spPr>
        <p:txBody>
          <a:bodyPr/>
          <a:lstStyle/>
          <a:p>
            <a:r>
              <a:rPr lang="fr-FR" dirty="0"/>
              <a:t>2 - Sélection des sources d’informations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9EBE9-6570-BE48-A2EE-7F6617BCF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 – Sélection des sources pour les Outils DEV  sur ces 3 thématiques :</a:t>
            </a:r>
          </a:p>
          <a:p>
            <a:pPr marL="0" indent="0">
              <a:buNone/>
            </a:pPr>
            <a:r>
              <a:rPr lang="fr-FR" dirty="0"/>
              <a:t>            	 GIT                                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06B8F5-91C7-6A49-8E10-FB4C458DAF3E}"/>
              </a:ext>
            </a:extLst>
          </p:cNvPr>
          <p:cNvSpPr txBox="1"/>
          <p:nvPr/>
        </p:nvSpPr>
        <p:spPr>
          <a:xfrm>
            <a:off x="4028767" y="2587753"/>
            <a:ext cx="206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Visual Studio code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DD17351-840B-7448-8A6A-029FFDB7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83DE3D-6D88-7A4E-A40F-36806978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20" y="3150766"/>
            <a:ext cx="2449682" cy="9971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4A17543-B69A-5344-B406-8742963B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92" y="3150766"/>
            <a:ext cx="2726330" cy="17530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C60FEF2-B2BF-D948-83F7-5E253021E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5" y="3150766"/>
            <a:ext cx="2581294" cy="347989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DDEEEC3-80A7-6446-8F53-D79F67557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492" y="5082749"/>
            <a:ext cx="2726330" cy="111621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5C864E6-DD37-324F-8E2D-BC2584CA8FD6}"/>
              </a:ext>
            </a:extLst>
          </p:cNvPr>
          <p:cNvSpPr txBox="1"/>
          <p:nvPr/>
        </p:nvSpPr>
        <p:spPr>
          <a:xfrm>
            <a:off x="7350596" y="260068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Sentry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052339-37D4-B44A-8065-5853FA70B023}"/>
              </a:ext>
            </a:extLst>
          </p:cNvPr>
          <p:cNvSpPr txBox="1"/>
          <p:nvPr/>
        </p:nvSpPr>
        <p:spPr>
          <a:xfrm>
            <a:off x="9597956" y="258232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des sources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10AC5C9-27D8-C144-AB5E-A8DA597DF538}"/>
              </a:ext>
            </a:extLst>
          </p:cNvPr>
          <p:cNvSpPr txBox="1"/>
          <p:nvPr/>
        </p:nvSpPr>
        <p:spPr>
          <a:xfrm>
            <a:off x="9597956" y="3554150"/>
            <a:ext cx="25356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Youtube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Site officiel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Grafikar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Documentations officielles</a:t>
            </a:r>
          </a:p>
        </p:txBody>
      </p:sp>
    </p:spTree>
    <p:extLst>
      <p:ext uri="{BB962C8B-B14F-4D97-AF65-F5344CB8AC3E}">
        <p14:creationId xmlns:p14="http://schemas.microsoft.com/office/powerpoint/2010/main" val="36998883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75DC9-9CD9-BD44-B652-5C73D130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2" y="659037"/>
            <a:ext cx="8596668" cy="1320800"/>
          </a:xfrm>
        </p:spPr>
        <p:txBody>
          <a:bodyPr/>
          <a:lstStyle/>
          <a:p>
            <a:r>
              <a:rPr lang="fr-FR" dirty="0"/>
              <a:t>3 - Commentaire et diffusion des sources d’informations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7C4812-701A-434D-9B40-2732F7FE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67216"/>
            <a:ext cx="5353218" cy="30847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69E828-4FAE-2B4E-9ADD-D5B08FDDD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32" y="2867216"/>
            <a:ext cx="1887480" cy="39907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81A578-22ED-8F45-852A-2243CC1C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192" y="2867216"/>
            <a:ext cx="1887480" cy="399078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9EB2AD4-9788-2448-B675-FAFC1BB1E99C}"/>
              </a:ext>
            </a:extLst>
          </p:cNvPr>
          <p:cNvSpPr txBox="1"/>
          <p:nvPr/>
        </p:nvSpPr>
        <p:spPr>
          <a:xfrm>
            <a:off x="677334" y="2306647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– Les options de partages et publications :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D366F28-B5C5-254C-BEA9-6CBD52CA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82" y="6143252"/>
            <a:ext cx="5353218" cy="6452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5D4B3E0-F9F3-FF45-A0A2-50083990B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752" y="2867216"/>
            <a:ext cx="2110751" cy="27663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B51E9F6-FF78-7043-9FE2-BD3276523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761" y="4035158"/>
            <a:ext cx="1437791" cy="15299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E769E96-B423-3640-9193-F8381D13E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66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75DC9-9CD9-BD44-B652-5C73D130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409" y="659037"/>
            <a:ext cx="8596668" cy="1320800"/>
          </a:xfrm>
        </p:spPr>
        <p:txBody>
          <a:bodyPr/>
          <a:lstStyle/>
          <a:p>
            <a:r>
              <a:rPr lang="fr-FR" dirty="0"/>
              <a:t>3 - Commentaire et diffusion des sources d’informations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7C4812-701A-434D-9B40-2732F7FE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67216"/>
            <a:ext cx="5353218" cy="34317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9EB2AD4-9788-2448-B675-FAFC1BB1E99C}"/>
              </a:ext>
            </a:extLst>
          </p:cNvPr>
          <p:cNvSpPr txBox="1"/>
          <p:nvPr/>
        </p:nvSpPr>
        <p:spPr>
          <a:xfrm>
            <a:off x="677334" y="2306647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– Les options de commentaires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88B17B-A78E-C248-A493-D4F42D27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57" y="2862594"/>
            <a:ext cx="3257550" cy="635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D58C7F-1966-594E-9610-2E53C6AA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57" y="3865761"/>
            <a:ext cx="3257550" cy="5640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B1A92F9-3125-0541-9729-6EA9D471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058" y="4610826"/>
            <a:ext cx="5243666" cy="1688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FDBF7BD-7C52-5741-B7DB-B5AA96DF8FB9}"/>
                  </a:ext>
                </a:extLst>
              </p14:cNvPr>
              <p14:cNvContentPartPr/>
              <p14:nvPr/>
            </p14:nvContentPartPr>
            <p14:xfrm>
              <a:off x="3947063" y="4553675"/>
              <a:ext cx="2857680" cy="48888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FDBF7BD-7C52-5741-B7DB-B5AA96DF8F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8423" y="4545035"/>
                <a:ext cx="2875320" cy="5068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Image 29">
            <a:extLst>
              <a:ext uri="{FF2B5EF4-FFF2-40B4-BE49-F238E27FC236}">
                <a16:creationId xmlns:a16="http://schemas.microsoft.com/office/drawing/2014/main" id="{9A0B1AE3-5CE4-8C46-9A96-AA2918ABC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A8EFF62B-32F3-B44F-851B-458E02EA1620}"/>
                  </a:ext>
                </a:extLst>
              </p14:cNvPr>
              <p14:cNvContentPartPr/>
              <p14:nvPr/>
            </p14:nvContentPartPr>
            <p14:xfrm>
              <a:off x="6713489" y="4923035"/>
              <a:ext cx="118800" cy="1404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A8EFF62B-32F3-B44F-851B-458E02EA16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4489" y="4914035"/>
                <a:ext cx="13644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2911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75DC9-9CD9-BD44-B652-5C73D130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409" y="659037"/>
            <a:ext cx="8596668" cy="1320800"/>
          </a:xfrm>
        </p:spPr>
        <p:txBody>
          <a:bodyPr/>
          <a:lstStyle/>
          <a:p>
            <a:r>
              <a:rPr lang="fr-FR" dirty="0"/>
              <a:t>4 - Conclusions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EB2AD4-9788-2448-B675-FAFC1BB1E99C}"/>
              </a:ext>
            </a:extLst>
          </p:cNvPr>
          <p:cNvSpPr txBox="1"/>
          <p:nvPr/>
        </p:nvSpPr>
        <p:spPr>
          <a:xfrm>
            <a:off x="677334" y="230664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options de commentaires : 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A0B1AE3-5CE4-8C46-9A96-AA2918AB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337"/>
            <a:ext cx="1752500" cy="17525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45384FB-E767-8A44-9257-03F6F4C513A7}"/>
              </a:ext>
            </a:extLst>
          </p:cNvPr>
          <p:cNvSpPr txBox="1"/>
          <p:nvPr/>
        </p:nvSpPr>
        <p:spPr>
          <a:xfrm>
            <a:off x="1350952" y="3333135"/>
            <a:ext cx="10463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sources d'information ont été sélectionnées à travers plusieurs médias fiables et populaires.</a:t>
            </a:r>
          </a:p>
          <a:p>
            <a:r>
              <a:rPr lang="fr-FR" dirty="0"/>
              <a:t>Les informations sont classées par catégorie.</a:t>
            </a:r>
          </a:p>
          <a:p>
            <a:r>
              <a:rPr lang="fr-FR" dirty="0"/>
              <a:t>Les informations peuvent être commentées et diffusées grâce aux outils du système de veille.</a:t>
            </a:r>
          </a:p>
          <a:p>
            <a:r>
              <a:rPr lang="fr-FR" dirty="0"/>
              <a:t>Les informations issues de la veille ont été utilisées pour définir les spécifications techniques.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002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{822511D0-0717-C949-8216-2BDAF70B6643}tf10001060</Template>
  <TotalTime>380</TotalTime>
  <Words>281</Words>
  <Application>Microsoft Macintosh PowerPoint</Application>
  <PresentationFormat>Grand écran</PresentationFormat>
  <Paragraphs>54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Facette</vt:lpstr>
      <vt:lpstr>Présentation de Wakelet </vt:lpstr>
      <vt:lpstr>Présentation de l’outil de veille </vt:lpstr>
      <vt:lpstr>1 - Classement des sources d’informations par catégorie. </vt:lpstr>
      <vt:lpstr>2 - Sélection des sources d’informations</vt:lpstr>
      <vt:lpstr>2 - Sélection des sources d’informations </vt:lpstr>
      <vt:lpstr>2 - Sélection des sources d’informations </vt:lpstr>
      <vt:lpstr>3 - Commentaire et diffusion des sources d’informations</vt:lpstr>
      <vt:lpstr>3 - Commentaire et diffusion des sources d’informations</vt:lpstr>
      <vt:lpstr>4 -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Wakelet </dc:title>
  <dc:creator>Microsoft Office User</dc:creator>
  <cp:lastModifiedBy>Microsoft Office User</cp:lastModifiedBy>
  <cp:revision>33</cp:revision>
  <dcterms:created xsi:type="dcterms:W3CDTF">2024-03-01T16:49:11Z</dcterms:created>
  <dcterms:modified xsi:type="dcterms:W3CDTF">2024-03-06T08:46:17Z</dcterms:modified>
</cp:coreProperties>
</file>